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0" algn="l" defTabSz="825500" rtl="0" fontAlgn="auto" latinLnBrk="0" hangingPunct="0">
      <a:lnSpc>
        <a:spcPct val="100000"/>
      </a:lnSpc>
      <a:spcBef>
        <a:spcPts val="340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595"/>
  </p:normalViewPr>
  <p:slideViewPr>
    <p:cSldViewPr snapToGrid="0" snapToObjects="1">
      <p:cViewPr varScale="1">
        <p:scale>
          <a:sx n="44" d="100"/>
          <a:sy n="44" d="100"/>
        </p:scale>
        <p:origin x="56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>
</file>

<file path=ppt/media/image2.tif>
</file>

<file path=ppt/media/image3.t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3" name="Shape 23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SzPct val="125000"/>
              <a:buChar char="▸"/>
            </a:lvl1pPr>
            <a:lvl2pPr>
              <a:buClr>
                <a:schemeClr val="accent1"/>
              </a:buClr>
              <a:buSzPct val="125000"/>
              <a:buChar char="▸"/>
            </a:lvl2pPr>
            <a:lvl3pPr>
              <a:buClr>
                <a:schemeClr val="accent1"/>
              </a:buClr>
              <a:buSzPct val="125000"/>
              <a:buChar char="▸"/>
            </a:lvl3pPr>
            <a:lvl4pPr>
              <a:buClr>
                <a:schemeClr val="accent1"/>
              </a:buClr>
              <a:buSzPct val="125000"/>
              <a:buChar char="▸"/>
            </a:lvl4pPr>
            <a:lvl5pPr>
              <a:buClr>
                <a:schemeClr val="accent1"/>
              </a:buClr>
              <a:buSzPct val="125000"/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>
            <a:spLocks noGrp="1"/>
          </p:cNvSpPr>
          <p:nvPr>
            <p:ph type="pic" sz="half" idx="21"/>
          </p:nvPr>
        </p:nvSpPr>
        <p:spPr>
          <a:xfrm>
            <a:off x="12192000" y="-177800"/>
            <a:ext cx="12192000" cy="7162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Image"/>
          <p:cNvSpPr>
            <a:spLocks noGrp="1"/>
          </p:cNvSpPr>
          <p:nvPr>
            <p:ph type="pic" sz="half" idx="22"/>
          </p:nvPr>
        </p:nvSpPr>
        <p:spPr>
          <a:xfrm>
            <a:off x="12192000" y="6451600"/>
            <a:ext cx="12192000" cy="82973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Image"/>
          <p:cNvSpPr>
            <a:spLocks noGrp="1"/>
          </p:cNvSpPr>
          <p:nvPr>
            <p:ph type="pic" idx="23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876300" y="3314700"/>
            <a:ext cx="22631400" cy="73171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9" y="0"/>
                </a:moveTo>
                <a:cubicBezTo>
                  <a:pt x="54" y="0"/>
                  <a:pt x="0" y="165"/>
                  <a:pt x="0" y="369"/>
                </a:cubicBezTo>
                <a:lnTo>
                  <a:pt x="0" y="19013"/>
                </a:lnTo>
                <a:cubicBezTo>
                  <a:pt x="0" y="19217"/>
                  <a:pt x="54" y="19382"/>
                  <a:pt x="119" y="19382"/>
                </a:cubicBezTo>
                <a:lnTo>
                  <a:pt x="18186" y="19382"/>
                </a:lnTo>
                <a:lnTo>
                  <a:pt x="18717" y="21600"/>
                </a:lnTo>
                <a:lnTo>
                  <a:pt x="19247" y="19382"/>
                </a:lnTo>
                <a:lnTo>
                  <a:pt x="21481" y="19382"/>
                </a:lnTo>
                <a:cubicBezTo>
                  <a:pt x="21546" y="19382"/>
                  <a:pt x="21600" y="19217"/>
                  <a:pt x="21600" y="19013"/>
                </a:cubicBezTo>
                <a:lnTo>
                  <a:pt x="21600" y="369"/>
                </a:lnTo>
                <a:cubicBezTo>
                  <a:pt x="21600" y="165"/>
                  <a:pt x="21546" y="0"/>
                  <a:pt x="21481" y="0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40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pPr>
            <a:endParaRPr/>
          </a:p>
        </p:txBody>
      </p:sp>
      <p:sp>
        <p:nvSpPr>
          <p:cNvPr id="122" name="Type a quote here."/>
          <p:cNvSpPr txBox="1">
            <a:spLocks noGrp="1"/>
          </p:cNvSpPr>
          <p:nvPr>
            <p:ph type="body" sz="quarter" idx="21"/>
          </p:nvPr>
        </p:nvSpPr>
        <p:spPr>
          <a:xfrm>
            <a:off x="1676400" y="4089400"/>
            <a:ext cx="210566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762000" y="10953750"/>
            <a:ext cx="22860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8700"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Text"/>
          <p:cNvSpPr txBox="1">
            <a:spLocks noGrp="1"/>
          </p:cNvSpPr>
          <p:nvPr>
            <p:ph type="body" sz="quarter" idx="23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>
            <a:spLocks noGrp="1"/>
          </p:cNvSpPr>
          <p:nvPr>
            <p:ph type="body" sz="quarter" idx="21"/>
          </p:nvPr>
        </p:nvSpPr>
        <p:spPr>
          <a:xfrm>
            <a:off x="11049000" y="3721100"/>
            <a:ext cx="12573000" cy="1805946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3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Image"/>
          <p:cNvSpPr>
            <a:spLocks noGrp="1"/>
          </p:cNvSpPr>
          <p:nvPr>
            <p:ph type="pic" idx="22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Johnny Appleseed"/>
          <p:cNvSpPr txBox="1">
            <a:spLocks noGrp="1"/>
          </p:cNvSpPr>
          <p:nvPr>
            <p:ph type="body" sz="quarter" idx="23"/>
          </p:nvPr>
        </p:nvSpPr>
        <p:spPr>
          <a:xfrm>
            <a:off x="11049000" y="10953750"/>
            <a:ext cx="12573000" cy="12065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647700">
              <a:spcBef>
                <a:spcPts val="0"/>
              </a:spcBef>
              <a:buClrTx/>
              <a:buSzTx/>
              <a:buFontTx/>
              <a:buNone/>
              <a:defRPr sz="87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 lIns="71437" tIns="71437" rIns="71437" bIns="71437" anchor="ctr"/>
          <a:lstStyle>
            <a:lvl1pPr marL="6111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0556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5001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9446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3891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821531">
              <a:lnSpc>
                <a:spcPct val="100000"/>
              </a:lnSpc>
              <a:defRPr sz="22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Image"/>
          <p:cNvSpPr>
            <a:spLocks noGrp="1"/>
          </p:cNvSpPr>
          <p:nvPr>
            <p:ph type="pic" idx="21"/>
          </p:nvPr>
        </p:nvSpPr>
        <p:spPr>
          <a:xfrm>
            <a:off x="6231433" y="863201"/>
            <a:ext cx="17439681" cy="1162645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73" name="Title Text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8400" cap="none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17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821531">
              <a:spcBef>
                <a:spcPts val="0"/>
              </a:spcBef>
              <a:buClrTx/>
              <a:buSzTx/>
              <a:buFontTx/>
              <a:buNone/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 defTabSz="821531">
              <a:spcBef>
                <a:spcPts val="0"/>
              </a:spcBef>
              <a:buClrTx/>
              <a:buSzTx/>
              <a:buFontTx/>
              <a:buNone/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 defTabSz="821531">
              <a:spcBef>
                <a:spcPts val="0"/>
              </a:spcBef>
              <a:buClrTx/>
              <a:buSzTx/>
              <a:buFontTx/>
              <a:buNone/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 defTabSz="821531">
              <a:spcBef>
                <a:spcPts val="0"/>
              </a:spcBef>
              <a:buClrTx/>
              <a:buSzTx/>
              <a:buFontTx/>
              <a:buNone/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 defTabSz="821531">
              <a:spcBef>
                <a:spcPts val="0"/>
              </a:spcBef>
              <a:buClrTx/>
              <a:buSzTx/>
              <a:buFontTx/>
              <a:buNone/>
              <a:defRPr sz="5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821531">
              <a:lnSpc>
                <a:spcPct val="100000"/>
              </a:lnSpc>
              <a:defRPr sz="22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Line"/>
          <p:cNvSpPr/>
          <p:nvPr/>
        </p:nvSpPr>
        <p:spPr>
          <a:xfrm flipV="1">
            <a:off x="3619500" y="1396632"/>
            <a:ext cx="17145000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642937">
              <a:spcBef>
                <a:spcPts val="0"/>
              </a:spcBef>
              <a:defRPr sz="1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3" name="Text"/>
          <p:cNvSpPr txBox="1">
            <a:spLocks noGrp="1"/>
          </p:cNvSpPr>
          <p:nvPr>
            <p:ph type="body" sz="quarter" idx="21"/>
          </p:nvPr>
        </p:nvSpPr>
        <p:spPr>
          <a:xfrm>
            <a:off x="3619500" y="638175"/>
            <a:ext cx="15716250" cy="647701"/>
          </a:xfrm>
          <a:prstGeom prst="rect">
            <a:avLst/>
          </a:prstGeom>
        </p:spPr>
        <p:txBody>
          <a:bodyPr lIns="71437" tIns="71437" rIns="71437" bIns="71437" anchor="b">
            <a:spAutoFit/>
          </a:bodyPr>
          <a:lstStyle>
            <a:lvl1pPr marL="0" indent="0" defTabSz="6429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200" cap="all" spc="16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184" name="Title Text"/>
          <p:cNvSpPr txBox="1">
            <a:spLocks noGrp="1"/>
          </p:cNvSpPr>
          <p:nvPr>
            <p:ph type="title"/>
          </p:nvPr>
        </p:nvSpPr>
        <p:spPr>
          <a:xfrm>
            <a:off x="3619500" y="2160984"/>
            <a:ext cx="17145000" cy="101798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185" name="Body Level One…"/>
          <p:cNvSpPr txBox="1">
            <a:spLocks noGrp="1"/>
          </p:cNvSpPr>
          <p:nvPr>
            <p:ph type="body" idx="1"/>
          </p:nvPr>
        </p:nvSpPr>
        <p:spPr>
          <a:xfrm>
            <a:off x="3619500" y="3857625"/>
            <a:ext cx="17145000" cy="8590360"/>
          </a:xfrm>
          <a:prstGeom prst="rect">
            <a:avLst/>
          </a:prstGeom>
        </p:spPr>
        <p:txBody>
          <a:bodyPr lIns="71437" tIns="71437" rIns="71437" bIns="71437"/>
          <a:lstStyle>
            <a:lvl1pPr marL="601382" indent="-601382" defTabSz="821531">
              <a:buClr>
                <a:schemeClr val="accent1"/>
              </a:buClr>
              <a:buChar char="▸"/>
              <a:defRPr sz="4600"/>
            </a:lvl1pPr>
            <a:lvl2pPr marL="1045882" indent="-601382" defTabSz="821531">
              <a:buClr>
                <a:schemeClr val="accent1"/>
              </a:buClr>
              <a:buChar char="▸"/>
              <a:defRPr sz="4600"/>
            </a:lvl2pPr>
            <a:lvl3pPr marL="1490382" indent="-601382" defTabSz="821531">
              <a:buClr>
                <a:schemeClr val="accent1"/>
              </a:buClr>
              <a:buChar char="▸"/>
              <a:defRPr sz="4600"/>
            </a:lvl3pPr>
            <a:lvl4pPr marL="1934882" indent="-601382" defTabSz="821531">
              <a:buClr>
                <a:schemeClr val="accent1"/>
              </a:buClr>
              <a:buChar char="▸"/>
              <a:defRPr sz="4600"/>
            </a:lvl4pPr>
            <a:lvl5pPr marL="2379382" indent="-601382" defTabSz="821531">
              <a:buClr>
                <a:schemeClr val="accent1"/>
              </a:buClr>
              <a:buChar char="▸"/>
              <a:defRPr sz="4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211932" y="607218"/>
            <a:ext cx="545704" cy="6127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3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>
            <a:spLocks noGrp="1"/>
          </p:cNvSpPr>
          <p:nvPr>
            <p:ph type="pic" idx="21"/>
          </p:nvPr>
        </p:nvSpPr>
        <p:spPr>
          <a:xfrm>
            <a:off x="-38100" y="-1219200"/>
            <a:ext cx="24460200" cy="16145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Line"/>
          <p:cNvSpPr/>
          <p:nvPr/>
        </p:nvSpPr>
        <p:spPr>
          <a:xfrm flipV="1">
            <a:off x="3619500" y="1396632"/>
            <a:ext cx="17145000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71437" tIns="71437" rIns="71437" bIns="71437" anchor="ctr"/>
          <a:lstStyle/>
          <a:p>
            <a:pPr defTabSz="642937">
              <a:spcBef>
                <a:spcPts val="0"/>
              </a:spcBef>
              <a:defRPr sz="1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4" name="Text"/>
          <p:cNvSpPr txBox="1">
            <a:spLocks noGrp="1"/>
          </p:cNvSpPr>
          <p:nvPr>
            <p:ph type="body" sz="quarter" idx="21"/>
          </p:nvPr>
        </p:nvSpPr>
        <p:spPr>
          <a:xfrm>
            <a:off x="3619500" y="638175"/>
            <a:ext cx="15716250" cy="647701"/>
          </a:xfrm>
          <a:prstGeom prst="rect">
            <a:avLst/>
          </a:prstGeom>
        </p:spPr>
        <p:txBody>
          <a:bodyPr lIns="71437" tIns="71437" rIns="71437" bIns="71437" anchor="b">
            <a:spAutoFit/>
          </a:bodyPr>
          <a:lstStyle>
            <a:lvl1pPr marL="0" indent="0" defTabSz="6429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200" cap="all" spc="16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195" name="Title Text"/>
          <p:cNvSpPr txBox="1">
            <a:spLocks noGrp="1"/>
          </p:cNvSpPr>
          <p:nvPr>
            <p:ph type="title"/>
          </p:nvPr>
        </p:nvSpPr>
        <p:spPr>
          <a:xfrm>
            <a:off x="3619500" y="2160984"/>
            <a:ext cx="17145000" cy="101798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1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211932" y="607218"/>
            <a:ext cx="545704" cy="6127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3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ctr" defTabSz="821531">
              <a:lnSpc>
                <a:spcPct val="100000"/>
              </a:lnSpc>
              <a:spcBef>
                <a:spcPts val="0"/>
              </a:spcBef>
              <a:defRPr sz="11200" cap="none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204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</p:spPr>
        <p:txBody>
          <a:bodyPr lIns="71437" tIns="71437" rIns="71437" bIns="71437" anchor="ctr"/>
          <a:lstStyle>
            <a:lvl1pPr marL="6111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0556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5001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9446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389187" indent="-611187" defTabSz="821531">
              <a:spcBef>
                <a:spcPts val="5900"/>
              </a:spcBef>
              <a:buClrTx/>
              <a:buSzPct val="145000"/>
              <a:buFontTx/>
              <a:buChar char="•"/>
              <a:defRPr sz="4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821531">
              <a:lnSpc>
                <a:spcPct val="100000"/>
              </a:lnSpc>
              <a:defRPr sz="22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Line"/>
          <p:cNvSpPr/>
          <p:nvPr/>
        </p:nvSpPr>
        <p:spPr>
          <a:xfrm flipV="1">
            <a:off x="3619499" y="2761974"/>
            <a:ext cx="17145001" cy="277"/>
          </a:xfrm>
          <a:prstGeom prst="line">
            <a:avLst/>
          </a:prstGeom>
          <a:ln w="12700">
            <a:solidFill>
              <a:srgbClr val="A6AAA9"/>
            </a:solidFill>
            <a:miter lim="400000"/>
          </a:ln>
        </p:spPr>
        <p:txBody>
          <a:bodyPr lIns="38100" tIns="38100" rIns="38100" bIns="38100" anchor="ctr"/>
          <a:lstStyle/>
          <a:p>
            <a:pPr defTabSz="457200">
              <a:spcBef>
                <a:spcPts val="0"/>
              </a:spcBef>
              <a:defRPr sz="11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13" name="Text"/>
          <p:cNvSpPr txBox="1">
            <a:spLocks noGrp="1"/>
          </p:cNvSpPr>
          <p:nvPr>
            <p:ph type="body" sz="quarter" idx="21"/>
          </p:nvPr>
        </p:nvSpPr>
        <p:spPr>
          <a:xfrm>
            <a:off x="3619499" y="2120899"/>
            <a:ext cx="15716253" cy="546101"/>
          </a:xfrm>
          <a:prstGeom prst="rect">
            <a:avLst/>
          </a:prstGeom>
        </p:spPr>
        <p:txBody>
          <a:bodyPr lIns="38100" tIns="38100" rIns="38100" bIns="38100"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200" cap="all" spc="16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214" name="Title Text"/>
          <p:cNvSpPr txBox="1">
            <a:spLocks noGrp="1"/>
          </p:cNvSpPr>
          <p:nvPr>
            <p:ph type="title"/>
          </p:nvPr>
        </p:nvSpPr>
        <p:spPr>
          <a:xfrm>
            <a:off x="3619499" y="3333750"/>
            <a:ext cx="17145003" cy="762000"/>
          </a:xfrm>
          <a:prstGeom prst="rect">
            <a:avLst/>
          </a:prstGeom>
        </p:spPr>
        <p:txBody>
          <a:bodyPr lIns="38100" tIns="38100" rIns="38100" bIns="38100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21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619499" y="4610100"/>
            <a:ext cx="17145003" cy="6438901"/>
          </a:xfrm>
          <a:prstGeom prst="rect">
            <a:avLst/>
          </a:prstGeom>
        </p:spPr>
        <p:txBody>
          <a:bodyPr lIns="38100" tIns="38100" rIns="38100" bIns="38100"/>
          <a:lstStyle>
            <a:lvl1pPr marL="608541" indent="-608541">
              <a:buClr>
                <a:schemeClr val="accent1"/>
              </a:buClr>
              <a:buChar char="▸"/>
              <a:defRPr sz="4600"/>
            </a:lvl1pPr>
            <a:lvl2pPr marL="1243541" indent="-608541">
              <a:buClr>
                <a:schemeClr val="accent1"/>
              </a:buClr>
              <a:buChar char="▸"/>
              <a:defRPr sz="4600"/>
            </a:lvl2pPr>
            <a:lvl3pPr marL="1878541" indent="-608541">
              <a:buClr>
                <a:schemeClr val="accent1"/>
              </a:buClr>
              <a:buChar char="▸"/>
              <a:defRPr sz="4600"/>
            </a:lvl3pPr>
            <a:lvl4pPr marL="2513541" indent="-608541">
              <a:buClr>
                <a:schemeClr val="accent1"/>
              </a:buClr>
              <a:buChar char="▸"/>
              <a:defRPr sz="4600"/>
            </a:lvl4pPr>
            <a:lvl5pPr marL="3148541" indent="-608541">
              <a:buClr>
                <a:schemeClr val="accent1"/>
              </a:buClr>
              <a:buChar char="▸"/>
              <a:defRPr sz="4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278607" y="2171699"/>
            <a:ext cx="479029" cy="546101"/>
          </a:xfrm>
          <a:prstGeom prst="rect">
            <a:avLst/>
          </a:prstGeom>
        </p:spPr>
        <p:txBody>
          <a:bodyPr lIns="38100" tIns="38100" rIns="38100" bIns="38100"/>
          <a:lstStyle>
            <a:lvl1pPr>
              <a:defRPr sz="3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Line"/>
          <p:cNvSpPr/>
          <p:nvPr/>
        </p:nvSpPr>
        <p:spPr>
          <a:xfrm flipV="1">
            <a:off x="3619500" y="8635632"/>
            <a:ext cx="17145000" cy="37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64292" tIns="64292" rIns="64292" bIns="64292"/>
          <a:lstStyle/>
          <a:p>
            <a:pPr algn="ctr" defTabSz="821531">
              <a:spcBef>
                <a:spcPts val="0"/>
              </a:spcBef>
              <a:defRPr sz="3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24" name="Title Text"/>
          <p:cNvSpPr txBox="1">
            <a:spLocks noGrp="1"/>
          </p:cNvSpPr>
          <p:nvPr>
            <p:ph type="title"/>
          </p:nvPr>
        </p:nvSpPr>
        <p:spPr>
          <a:xfrm>
            <a:off x="3619500" y="9036843"/>
            <a:ext cx="17145000" cy="3804048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spcBef>
                <a:spcPts val="0"/>
              </a:spcBef>
              <a:defRPr sz="23800"/>
            </a:lvl1pPr>
          </a:lstStyle>
          <a:p>
            <a:r>
              <a:t>Title Text</a:t>
            </a:r>
          </a:p>
        </p:txBody>
      </p:sp>
      <p:sp>
        <p:nvSpPr>
          <p:cNvPr id="2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619500" y="6000750"/>
            <a:ext cx="17145000" cy="2536032"/>
          </a:xfrm>
          <a:prstGeom prst="rect">
            <a:avLst/>
          </a:prstGeom>
        </p:spPr>
        <p:txBody>
          <a:bodyPr lIns="71437" tIns="71437" rIns="71437" bIns="71437" anchor="b"/>
          <a:lstStyle>
            <a:lvl1pPr marL="0" indent="0" defTabSz="821531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 defTabSz="821531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 defTabSz="821531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 defTabSz="821531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 defTabSz="821531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4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177111" y="589359"/>
            <a:ext cx="545704" cy="61277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>
              <a:defRPr sz="3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762000" y="8635632"/>
            <a:ext cx="22859999" cy="369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762000" y="9042400"/>
            <a:ext cx="22860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3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00" y="5994400"/>
            <a:ext cx="22860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13221" y="5842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r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762000" y="5676900"/>
            <a:ext cx="22860000" cy="635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11049000" y="8635798"/>
            <a:ext cx="12572997" cy="203"/>
          </a:xfrm>
          <a:prstGeom prst="line">
            <a:avLst/>
          </a:prstGeom>
          <a:ln w="508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Image"/>
          <p:cNvSpPr>
            <a:spLocks noGrp="1"/>
          </p:cNvSpPr>
          <p:nvPr>
            <p:ph type="pic" idx="21"/>
          </p:nvPr>
        </p:nvSpPr>
        <p:spPr>
          <a:xfrm>
            <a:off x="-1905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11049000" y="9042400"/>
            <a:ext cx="12573000" cy="38100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30300"/>
            </a:lvl1pPr>
          </a:lstStyle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049000" y="5994400"/>
            <a:ext cx="12573000" cy="25400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  <a:lvl2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2pPr>
            <a:lvl3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3pPr>
            <a:lvl4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4pPr>
            <a:lvl5pPr marL="0" indent="0">
              <a:lnSpc>
                <a:spcPct val="80000"/>
              </a:lnSpc>
              <a:spcBef>
                <a:spcPts val="3200"/>
              </a:spcBef>
              <a:buClrTx/>
              <a:buSzTx/>
              <a:buFontTx/>
              <a:buNone/>
              <a:defRPr sz="7700" cap="all">
                <a:solidFill>
                  <a:srgbClr val="A6AAA9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63200" y="609600"/>
            <a:ext cx="553195" cy="635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>
            <a:spLocks noGrp="1"/>
          </p:cNvSpPr>
          <p:nvPr>
            <p:ph type="body" sz="quarter" idx="21"/>
          </p:nvPr>
        </p:nvSpPr>
        <p:spPr>
          <a:xfrm>
            <a:off x="762000" y="635000"/>
            <a:ext cx="209550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6477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3600" cap="all" spc="18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r>
              <a:t>Text</a:t>
            </a:r>
          </a:p>
        </p:txBody>
      </p:sp>
      <p:sp>
        <p:nvSpPr>
          <p:cNvPr id="92" name="Image"/>
          <p:cNvSpPr>
            <a:spLocks noGrp="1"/>
          </p:cNvSpPr>
          <p:nvPr>
            <p:ph type="pic" idx="22"/>
          </p:nvPr>
        </p:nvSpPr>
        <p:spPr>
          <a:xfrm>
            <a:off x="13258800" y="0"/>
            <a:ext cx="12428272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11811000" cy="1016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00" y="3860800"/>
            <a:ext cx="11811000" cy="85852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4000"/>
            </a:lvl1pPr>
            <a:lvl2pPr>
              <a:buClr>
                <a:schemeClr val="accent1"/>
              </a:buClr>
              <a:buChar char="▸"/>
              <a:defRPr sz="4000"/>
            </a:lvl2pPr>
            <a:lvl3pPr>
              <a:buClr>
                <a:schemeClr val="accent1"/>
              </a:buClr>
              <a:buChar char="▸"/>
              <a:defRPr sz="4000"/>
            </a:lvl3pPr>
            <a:lvl4pPr>
              <a:buClr>
                <a:schemeClr val="accent1"/>
              </a:buClr>
              <a:buChar char="▸"/>
              <a:defRPr sz="4000"/>
            </a:lvl4pPr>
            <a:lvl5pPr>
              <a:buClr>
                <a:schemeClr val="accent1"/>
              </a:buClr>
              <a:buChar char="▸"/>
              <a:defRPr sz="4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762000" y="1396632"/>
            <a:ext cx="22859999" cy="369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762000" y="2159000"/>
            <a:ext cx="22860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00" y="3860800"/>
            <a:ext cx="22860000" cy="858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059652" y="609600"/>
            <a:ext cx="553196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3600"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0" algn="l" defTabSz="825500" rtl="0" latinLnBrk="0">
        <a:lnSpc>
          <a:spcPct val="80000"/>
        </a:lnSpc>
        <a:spcBef>
          <a:spcPts val="3900"/>
        </a:spcBef>
        <a:spcAft>
          <a:spcPts val="0"/>
        </a:spcAft>
        <a:buClrTx/>
        <a:buSzTx/>
        <a:buFontTx/>
        <a:buNone/>
        <a:tabLst/>
        <a:defRPr sz="8700" b="0" i="0" u="none" strike="noStrike" cap="all" spc="0" baseline="0">
          <a:solidFill>
            <a:schemeClr val="accent1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127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90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254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317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381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444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5080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5715000" marR="0" indent="-635000" algn="l" defTabSz="825500" rtl="0" latinLnBrk="0">
        <a:lnSpc>
          <a:spcPct val="100000"/>
        </a:lnSpc>
        <a:spcBef>
          <a:spcPts val="39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 Regular"/>
        <a:buChar char="‣"/>
        <a:tabLst/>
        <a:defRPr sz="4800" b="0" i="0" u="none" strike="noStrike" cap="none" spc="0" baseline="0"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978" y="3509367"/>
            <a:ext cx="13056343" cy="8152254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Sql for Datascience"/>
          <p:cNvSpPr txBox="1">
            <a:spLocks noGrp="1"/>
          </p:cNvSpPr>
          <p:nvPr>
            <p:ph type="title"/>
          </p:nvPr>
        </p:nvSpPr>
        <p:spPr>
          <a:xfrm>
            <a:off x="4155281" y="5572125"/>
            <a:ext cx="17145001" cy="1425053"/>
          </a:xfrm>
          <a:prstGeom prst="rect">
            <a:avLst/>
          </a:prstGeom>
        </p:spPr>
        <p:txBody>
          <a:bodyPr/>
          <a:lstStyle>
            <a:lvl1pPr defTabSz="345041">
              <a:defRPr sz="9800"/>
            </a:lvl1pPr>
          </a:lstStyle>
          <a:p>
            <a:r>
              <a:t>Sql for Data Analysis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3. Index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8800"/>
            </a:lvl1pPr>
          </a:lstStyle>
          <a:p>
            <a:r>
              <a:t>3. Indexes</a:t>
            </a:r>
          </a:p>
        </p:txBody>
      </p:sp>
      <p:sp>
        <p:nvSpPr>
          <p:cNvPr id="239" name="A database index is a data structure that improves the speed of data retrieval operations on a database tabl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0842" indent="-320842" defTabSz="642937">
              <a:lnSpc>
                <a:spcPts val="6000"/>
              </a:lnSpc>
              <a:spcBef>
                <a:spcPts val="900"/>
              </a:spcBef>
              <a:buSzPct val="100000"/>
              <a:defRPr sz="3200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 </a:t>
            </a:r>
            <a:r>
              <a:rPr b="1"/>
              <a:t>database index</a:t>
            </a:r>
            <a:r>
              <a:t> is a data structure that improves the speed of data retrieval operations on a database table </a:t>
            </a:r>
          </a:p>
          <a:p>
            <a:pPr marL="320842" indent="-320842" defTabSz="642937">
              <a:lnSpc>
                <a:spcPts val="6000"/>
              </a:lnSpc>
              <a:spcBef>
                <a:spcPts val="900"/>
              </a:spcBef>
              <a:buSzPct val="100000"/>
              <a:defRPr sz="3200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An index is a copy of selected columns of data from a table, called a </a:t>
            </a:r>
            <a:r>
              <a:rPr i="1"/>
              <a:t>database key</a:t>
            </a:r>
            <a:r>
              <a:t> </a:t>
            </a:r>
          </a:p>
          <a:p>
            <a:pPr marL="320842" indent="-320842" defTabSz="642937">
              <a:lnSpc>
                <a:spcPts val="6000"/>
              </a:lnSpc>
              <a:spcBef>
                <a:spcPts val="900"/>
              </a:spcBef>
              <a:buSzPct val="100000"/>
              <a:defRPr sz="3200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It also includes a low-level disk block address or direct link to the complete row of data it was copied from. </a:t>
            </a:r>
          </a:p>
          <a:p>
            <a:pPr marL="320842" indent="-320842" defTabSz="642937">
              <a:lnSpc>
                <a:spcPts val="6000"/>
              </a:lnSpc>
              <a:spcBef>
                <a:spcPts val="900"/>
              </a:spcBef>
              <a:buSzPct val="100000"/>
              <a:defRPr sz="3200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Indexes are used by the Database Search Engine to locate records very fast </a:t>
            </a:r>
          </a:p>
          <a:p>
            <a:pPr marL="320842" indent="-320842" defTabSz="642937">
              <a:lnSpc>
                <a:spcPts val="6000"/>
              </a:lnSpc>
              <a:spcBef>
                <a:spcPts val="900"/>
              </a:spcBef>
              <a:buSzPct val="100000"/>
              <a:defRPr sz="3200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Indexes can be created using one or more columns of a database table,</a:t>
            </a:r>
          </a:p>
          <a:p>
            <a:pPr marL="320842" indent="-320842" defTabSz="642937">
              <a:lnSpc>
                <a:spcPts val="6000"/>
              </a:lnSpc>
              <a:spcBef>
                <a:spcPts val="900"/>
              </a:spcBef>
              <a:buSzPct val="100000"/>
              <a:defRPr sz="3200">
                <a:solidFill>
                  <a:srgbClr val="53535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But additional writes and storage space are required to maintain the index structure.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B-Tree &amp; Has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B-Tree &amp; Hash</a:t>
            </a:r>
          </a:p>
        </p:txBody>
      </p:sp>
      <p:sp>
        <p:nvSpPr>
          <p:cNvPr id="242" name="Indexes are implemented internally using b-trees or hash tables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642937">
              <a:lnSpc>
                <a:spcPts val="7000"/>
              </a:lnSpc>
              <a:spcBef>
                <a:spcPts val="2200"/>
              </a:spcBef>
              <a:buSzTx/>
              <a:buNone/>
              <a:defRPr sz="360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Indexes are implemented internally using b-trees or hash tables.</a:t>
            </a:r>
          </a:p>
          <a:p>
            <a:pPr marL="0" indent="0" defTabSz="642937">
              <a:lnSpc>
                <a:spcPts val="7000"/>
              </a:lnSpc>
              <a:spcBef>
                <a:spcPts val="2200"/>
              </a:spcBef>
              <a:buSzTx/>
              <a:buNone/>
              <a:defRPr sz="360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0" indent="0" defTabSz="642937">
              <a:lnSpc>
                <a:spcPts val="7000"/>
              </a:lnSpc>
              <a:spcBef>
                <a:spcPts val="2200"/>
              </a:spcBef>
              <a:buSzTx/>
              <a:buNone/>
              <a:defRPr sz="3600">
                <a:solidFill>
                  <a:srgbClr val="B516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HASHTABLE</a:t>
            </a:r>
            <a:r>
              <a:rPr>
                <a:solidFill>
                  <a:srgbClr val="24292E"/>
                </a:solidFill>
              </a:rPr>
              <a:t> - Access elements by their primary key from a hash table.</a:t>
            </a:r>
            <a:br>
              <a:rPr>
                <a:solidFill>
                  <a:srgbClr val="24292E"/>
                </a:solidFill>
              </a:rPr>
            </a:br>
            <a:r>
              <a:rPr>
                <a:solidFill>
                  <a:srgbClr val="24292E"/>
                </a:solidFill>
              </a:rPr>
              <a:t>                      - Faster than a tree algorithm </a:t>
            </a:r>
            <a:br>
              <a:rPr>
                <a:solidFill>
                  <a:srgbClr val="24292E"/>
                </a:solidFill>
              </a:rPr>
            </a:br>
            <a:r>
              <a:rPr>
                <a:solidFill>
                  <a:srgbClr val="24292E"/>
                </a:solidFill>
              </a:rPr>
              <a:t>                      - But it cannot select ranges</a:t>
            </a:r>
          </a:p>
          <a:p>
            <a:pPr marL="0" indent="0" defTabSz="642937">
              <a:lnSpc>
                <a:spcPts val="7000"/>
              </a:lnSpc>
              <a:spcBef>
                <a:spcPts val="2200"/>
              </a:spcBef>
              <a:buSzTx/>
              <a:buNone/>
              <a:defRPr sz="360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24292E"/>
              </a:solidFill>
            </a:endParaRPr>
          </a:p>
          <a:p>
            <a:pPr marL="0" indent="0" defTabSz="642937">
              <a:lnSpc>
                <a:spcPts val="7000"/>
              </a:lnSpc>
              <a:spcBef>
                <a:spcPts val="2200"/>
              </a:spcBef>
              <a:buSzTx/>
              <a:buNone/>
              <a:defRPr sz="3600">
                <a:solidFill>
                  <a:srgbClr val="B516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B-TREE</a:t>
            </a:r>
            <a:r>
              <a:rPr>
                <a:solidFill>
                  <a:srgbClr val="24292E"/>
                </a:solidFill>
              </a:rPr>
              <a:t>  - Allows for selecting, sorting and selecting from ranges </a:t>
            </a:r>
            <a:br>
              <a:rPr>
                <a:solidFill>
                  <a:srgbClr val="24292E"/>
                </a:solidFill>
              </a:rPr>
            </a:br>
            <a:r>
              <a:rPr>
                <a:solidFill>
                  <a:srgbClr val="24292E"/>
                </a:solidFill>
              </a:rPr>
              <a:t>               - It is the default implementation in most cases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</a:t>
            </a:r>
          </a:p>
        </p:txBody>
      </p:sp>
      <p:sp>
        <p:nvSpPr>
          <p:cNvPr id="245" name="Hash index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73655">
              <a:spcBef>
                <a:spcPts val="3200"/>
              </a:spcBef>
              <a:defRPr sz="6887"/>
            </a:lvl1pPr>
          </a:lstStyle>
          <a:p>
            <a:r>
              <a:t>Hash index</a:t>
            </a:r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526" y="3656365"/>
            <a:ext cx="13260948" cy="91353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</a:t>
            </a:r>
          </a:p>
        </p:txBody>
      </p:sp>
      <p:sp>
        <p:nvSpPr>
          <p:cNvPr id="249" name="Each node holds the index value and the pointer to the row it comes from.…"/>
          <p:cNvSpPr txBox="1">
            <a:spLocks noGrp="1"/>
          </p:cNvSpPr>
          <p:nvPr>
            <p:ph type="body" idx="1"/>
          </p:nvPr>
        </p:nvSpPr>
        <p:spPr>
          <a:xfrm>
            <a:off x="3619500" y="1961499"/>
            <a:ext cx="17145000" cy="940954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buClrTx/>
              <a:buSzTx/>
              <a:buFontTx/>
              <a:buNone/>
            </a:pPr>
            <a:endParaRPr lang="en-US" dirty="0"/>
          </a:p>
          <a:p>
            <a:pPr marL="0" indent="0">
              <a:buClrTx/>
              <a:buSzTx/>
              <a:buFontTx/>
              <a:buNone/>
            </a:pPr>
            <a:endParaRPr lang="en-IN" dirty="0"/>
          </a:p>
          <a:p>
            <a:pPr marL="0" indent="0">
              <a:buClrTx/>
              <a:buSzTx/>
              <a:buFontTx/>
              <a:buNone/>
            </a:pPr>
            <a:endParaRPr dirty="0"/>
          </a:p>
          <a:p>
            <a:r>
              <a:rPr dirty="0"/>
              <a:t>Each node holds the index value and the pointer to the row it comes from. </a:t>
            </a:r>
          </a:p>
          <a:p>
            <a:pPr>
              <a:buChar char="‣"/>
            </a:pPr>
            <a:r>
              <a:rPr dirty="0"/>
              <a:t>Search for the row where </a:t>
            </a:r>
            <a:r>
              <a:rPr i="1" dirty="0">
                <a:latin typeface="Avenir Next Regular"/>
                <a:ea typeface="Avenir Next Regular"/>
                <a:cs typeface="Avenir Next Regular"/>
                <a:sym typeface="Avenir Next Regular"/>
              </a:rPr>
              <a:t>id=7</a:t>
            </a:r>
            <a:r>
              <a:rPr dirty="0"/>
              <a:t>, we can quickly find the value 7 in the B-Tree by following the pointer.</a:t>
            </a:r>
          </a:p>
          <a:p>
            <a:endParaRPr dirty="0"/>
          </a:p>
          <a:p>
            <a:pPr marL="0" indent="0">
              <a:buClrTx/>
              <a:buSzTx/>
              <a:buFontTx/>
              <a:buNone/>
            </a:pPr>
            <a:r>
              <a:rPr dirty="0"/>
              <a:t>                        </a:t>
            </a:r>
          </a:p>
        </p:txBody>
      </p:sp>
      <p:pic>
        <p:nvPicPr>
          <p:cNvPr id="2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8256" y="2344958"/>
            <a:ext cx="7149680" cy="28062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Indexing"/>
          <p:cNvSpPr txBox="1">
            <a:spLocks noGrp="1"/>
          </p:cNvSpPr>
          <p:nvPr>
            <p:ph type="title"/>
          </p:nvPr>
        </p:nvSpPr>
        <p:spPr>
          <a:xfrm>
            <a:off x="4387453" y="750093"/>
            <a:ext cx="15609094" cy="791885"/>
          </a:xfrm>
          <a:prstGeom prst="rect">
            <a:avLst/>
          </a:prstGeom>
        </p:spPr>
        <p:txBody>
          <a:bodyPr/>
          <a:lstStyle>
            <a:lvl1pPr defTabSz="305607">
              <a:defRPr sz="4000"/>
            </a:lvl1pPr>
          </a:lstStyle>
          <a:p>
            <a:r>
              <a:t>Indexes</a:t>
            </a:r>
          </a:p>
        </p:txBody>
      </p:sp>
      <p:sp>
        <p:nvSpPr>
          <p:cNvPr id="253" name="A database index is a data structure that improves the speed of operations in a table. They are used by the Database Search Engine to locate records very fast.…"/>
          <p:cNvSpPr txBox="1">
            <a:spLocks noGrp="1"/>
          </p:cNvSpPr>
          <p:nvPr>
            <p:ph type="body" idx="1"/>
          </p:nvPr>
        </p:nvSpPr>
        <p:spPr>
          <a:xfrm>
            <a:off x="4387453" y="1851892"/>
            <a:ext cx="15609094" cy="10966215"/>
          </a:xfrm>
          <a:prstGeom prst="rect">
            <a:avLst/>
          </a:prstGeom>
        </p:spPr>
        <p:txBody>
          <a:bodyPr/>
          <a:lstStyle/>
          <a:p>
            <a:pPr marL="0" indent="0" defTabSz="642937">
              <a:lnSpc>
                <a:spcPts val="5700"/>
              </a:lnSpc>
              <a:spcBef>
                <a:spcPts val="0"/>
              </a:spcBef>
              <a:buSzTx/>
              <a:buNone/>
              <a:defRPr sz="2800"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0736" indent="-280736" defTabSz="642937">
              <a:lnSpc>
                <a:spcPts val="5700"/>
              </a:lnSpc>
              <a:spcBef>
                <a:spcPts val="0"/>
              </a:spcBef>
              <a:buSzPct val="100000"/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Create Index along with the table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 b="1">
                <a:solidFill>
                  <a:srgbClr val="99195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/>
          </a:p>
          <a:p>
            <a:pPr marL="0" indent="0" defTabSz="642937">
              <a:spcBef>
                <a:spcPts val="0"/>
              </a:spcBef>
              <a:buSzTx/>
              <a:buNone/>
              <a:defRPr sz="2000" b="1">
                <a:solidFill>
                  <a:srgbClr val="99195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CREATE TABLE </a:t>
            </a:r>
            <a:r>
              <a:rPr b="0">
                <a:solidFill>
                  <a:srgbClr val="333333"/>
                </a:solidFill>
              </a:rPr>
              <a:t>table_name</a:t>
            </a:r>
            <a:endParaRPr>
              <a:solidFill>
                <a:srgbClr val="333333"/>
              </a:solidFill>
            </a:endParaRP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( 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column1 datatype [ NULL | NOT NULL ],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column2 datatype [ NULL | NOT NULL ],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...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column_n datatype [ NULL | NOT NULL ],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/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</a:t>
            </a:r>
            <a:r>
              <a:rPr b="1">
                <a:solidFill>
                  <a:srgbClr val="99195E"/>
                </a:solidFill>
              </a:rPr>
              <a:t>INDEX</a:t>
            </a:r>
            <a:r>
              <a:t> index_name [ </a:t>
            </a:r>
            <a:r>
              <a:rPr b="1">
                <a:solidFill>
                  <a:srgbClr val="017C76"/>
                </a:solidFill>
              </a:rPr>
              <a:t>USING BTREE | HASH</a:t>
            </a:r>
            <a:r>
              <a:t> ]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(index_col1 [(length)] [ASC | DESC], 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index_col2 [(length)] [ASC | DESC],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...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index_col_n [(length)] [ASC | DESC])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);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/>
          </a:p>
          <a:p>
            <a:pPr marL="280736" indent="-280736" defTabSz="642937">
              <a:lnSpc>
                <a:spcPts val="5700"/>
              </a:lnSpc>
              <a:spcBef>
                <a:spcPts val="0"/>
              </a:spcBef>
              <a:buSzPct val="100000"/>
              <a:defRPr sz="2800">
                <a:latin typeface="Arial"/>
                <a:ea typeface="Arial"/>
                <a:cs typeface="Arial"/>
                <a:sym typeface="Arial"/>
              </a:defRPr>
            </a:pPr>
            <a:r>
              <a:t>Create Table first, then add index on it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/>
          </a:p>
          <a:p>
            <a:pPr marL="0" indent="0" defTabSz="642937">
              <a:spcBef>
                <a:spcPts val="0"/>
              </a:spcBef>
              <a:buSzTx/>
              <a:buNone/>
              <a:defRPr sz="2000" b="1">
                <a:solidFill>
                  <a:srgbClr val="99195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CREATE</a:t>
            </a:r>
            <a:r>
              <a:rPr b="0">
                <a:solidFill>
                  <a:srgbClr val="333333"/>
                </a:solidFill>
              </a:rPr>
              <a:t> [</a:t>
            </a:r>
            <a:r>
              <a:rPr>
                <a:solidFill>
                  <a:srgbClr val="017C76"/>
                </a:solidFill>
              </a:rPr>
              <a:t>UNIQUE | FULLTEXT | SPATIAL</a:t>
            </a:r>
            <a:r>
              <a:rPr b="0">
                <a:solidFill>
                  <a:srgbClr val="333333"/>
                </a:solidFill>
              </a:rPr>
              <a:t>] </a:t>
            </a:r>
            <a:r>
              <a:t>INDEX</a:t>
            </a:r>
            <a:r>
              <a:rPr b="0">
                <a:solidFill>
                  <a:srgbClr val="333333"/>
                </a:solidFill>
              </a:rPr>
              <a:t> idx_name</a:t>
            </a:r>
            <a:endParaRPr>
              <a:solidFill>
                <a:srgbClr val="333333"/>
              </a:solidFill>
            </a:endParaRP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[ </a:t>
            </a:r>
            <a:r>
              <a:rPr b="1">
                <a:solidFill>
                  <a:srgbClr val="017C76"/>
                </a:solidFill>
              </a:rPr>
              <a:t>USING BTREE | HASH </a:t>
            </a:r>
            <a:r>
              <a:t>]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ON table_name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(index_col1 [(length)] [ASC | DESC], 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index_col2 [(length)] [ASC | DESC],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...</a:t>
            </a:r>
          </a:p>
          <a:p>
            <a:pPr marL="0" indent="0" defTabSz="642937">
              <a:spcBef>
                <a:spcPts val="0"/>
              </a:spcBef>
              <a:buSzTx/>
              <a:buNone/>
              <a:defRPr sz="2000">
                <a:solidFill>
                  <a:srgbClr val="333333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index_col_n [(length)] [ASC | DESC]);</a:t>
            </a:r>
          </a:p>
        </p:txBody>
      </p:sp>
      <p:sp>
        <p:nvSpPr>
          <p:cNvPr id="254" name="CREATE TABLE contacts ( contact_id INT(11) NOT NULL AUTO_INCREMENT,…"/>
          <p:cNvSpPr txBox="1"/>
          <p:nvPr/>
        </p:nvSpPr>
        <p:spPr>
          <a:xfrm rot="370139">
            <a:off x="11544291" y="4611305"/>
            <a:ext cx="7789516" cy="2593976"/>
          </a:xfrm>
          <a:prstGeom prst="rect">
            <a:avLst/>
          </a:prstGeom>
          <a:gradFill>
            <a:gsLst>
              <a:gs pos="0">
                <a:srgbClr val="FF644E"/>
              </a:gs>
              <a:gs pos="100000">
                <a:srgbClr val="FFC5C0"/>
              </a:gs>
            </a:gsLst>
            <a:lin ang="16200000"/>
          </a:gradFill>
          <a:ln w="12700">
            <a:solidFill>
              <a:srgbClr val="FD5E48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CREATE TABLE contacts</a:t>
            </a:r>
            <a:br/>
            <a:r>
              <a:t>( contact_id INT(11) NOT NULL AUTO_INCREMENT,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last_name VARCHAR(30) NOT NULL,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first_name VARCHAR(25),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birthday DATE,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CONSTRAINT contacts_pk PRIMARY KEY (contact_id),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INDEX contacts_idx (last_name, first_name)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);</a:t>
            </a:r>
          </a:p>
        </p:txBody>
      </p:sp>
      <p:sp>
        <p:nvSpPr>
          <p:cNvPr id="255" name="CREATE TABLE contacts…"/>
          <p:cNvSpPr txBox="1"/>
          <p:nvPr/>
        </p:nvSpPr>
        <p:spPr>
          <a:xfrm rot="20760000">
            <a:off x="12773430" y="8154574"/>
            <a:ext cx="7637091" cy="3203576"/>
          </a:xfrm>
          <a:prstGeom prst="rect">
            <a:avLst/>
          </a:prstGeom>
          <a:gradFill>
            <a:gsLst>
              <a:gs pos="0">
                <a:srgbClr val="FFF3BA"/>
              </a:gs>
              <a:gs pos="35000">
                <a:srgbClr val="FFF6CE"/>
              </a:gs>
              <a:gs pos="100000">
                <a:srgbClr val="FFFBED"/>
              </a:gs>
            </a:gsLst>
            <a:lin ang="16200000"/>
          </a:gradFill>
          <a:ln w="12700">
            <a:solidFill>
              <a:srgbClr val="F9E12C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CREATE TABLE contacts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( contact_id INT(11) NOT NULL AUTO_INCREMENT,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last_name VARCHAR(30) NOT NULL,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first_name VARCHAR(25),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birthday DATE,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CONSTRAINT contacts_pk PRIMARY KEY (contact_id)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);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CREATE INDEX contacts_idx</a:t>
            </a:r>
          </a:p>
          <a:p>
            <a:pPr defTabSz="821531">
              <a:spcBef>
                <a:spcPts val="0"/>
              </a:spcBef>
              <a:defRPr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ON contacts (last_name, first_name);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Indexing"/>
          <p:cNvSpPr txBox="1">
            <a:spLocks noGrp="1"/>
          </p:cNvSpPr>
          <p:nvPr>
            <p:ph type="title"/>
          </p:nvPr>
        </p:nvSpPr>
        <p:spPr>
          <a:xfrm>
            <a:off x="4387453" y="357186"/>
            <a:ext cx="15609094" cy="1029571"/>
          </a:xfrm>
          <a:prstGeom prst="rect">
            <a:avLst/>
          </a:prstGeom>
        </p:spPr>
        <p:txBody>
          <a:bodyPr/>
          <a:lstStyle>
            <a:lvl1pPr defTabSz="435408">
              <a:defRPr sz="5800"/>
            </a:lvl1pPr>
          </a:lstStyle>
          <a:p>
            <a:r>
              <a:t>Indexing</a:t>
            </a:r>
          </a:p>
        </p:txBody>
      </p:sp>
      <p:sp>
        <p:nvSpPr>
          <p:cNvPr id="258" name="INDEX refers to a normal non-unique index.                       - Non-distinct values for the index are allowed,                      - Don’t enforce any restraints on your data so they are                        - Used only for making sure certain quer"/>
          <p:cNvSpPr txBox="1">
            <a:spLocks noGrp="1"/>
          </p:cNvSpPr>
          <p:nvPr>
            <p:ph type="body" idx="1"/>
          </p:nvPr>
        </p:nvSpPr>
        <p:spPr>
          <a:xfrm>
            <a:off x="4548187" y="2223735"/>
            <a:ext cx="15609095" cy="10672166"/>
          </a:xfrm>
          <a:prstGeom prst="rect">
            <a:avLst/>
          </a:prstGeom>
          <a:solidFill>
            <a:srgbClr val="FFFFFF"/>
          </a:solidFill>
          <a:ln w="25400">
            <a:solidFill>
              <a:srgbClr val="535353"/>
            </a:solidFill>
            <a:round/>
          </a:ln>
        </p:spPr>
        <p:txBody>
          <a:bodyPr/>
          <a:lstStyle/>
          <a:p>
            <a:pPr marL="0" lvl="1" indent="0">
              <a:spcBef>
                <a:spcPts val="0"/>
              </a:spcBef>
              <a:buSzTx/>
              <a:buNone/>
              <a:defRPr sz="2800" b="1">
                <a:solidFill>
                  <a:srgbClr val="12B9A6"/>
                </a:solidFill>
              </a:defRPr>
            </a:pPr>
            <a:r>
              <a:t>INDEX</a:t>
            </a: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 refers to a normal non-unique index. 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 - Non-distinct values for the index are allowed,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 - Don’t enforce any restraints on your data so they are  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 - Used only for making sure certain queries can run quickly.</a:t>
            </a:r>
            <a:endParaRPr>
              <a:solidFill>
                <a:srgbClr val="24292E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/>
            </a:pPr>
            <a:endParaRPr>
              <a:solidFill>
                <a:srgbClr val="24292E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 b="1">
                <a:solidFill>
                  <a:srgbClr val="12B9A6"/>
                </a:solidFill>
              </a:defRPr>
            </a:pPr>
            <a:r>
              <a:t>UNIQUE</a:t>
            </a: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 refers to an index where all rows of the index must be unique. 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- Non-distinct values for the index are NOT allowed, 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- Enforce restraints on your data 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- Ensures that the data is </a:t>
            </a:r>
            <a:r>
              <a:rPr b="0" i="1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distinct</a:t>
            </a: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while inserting and updating records</a:t>
            </a:r>
            <a:endParaRPr>
              <a:solidFill>
                <a:srgbClr val="24292E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/>
            </a:pPr>
            <a:endParaRPr>
              <a:solidFill>
                <a:srgbClr val="24292E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 b="1">
                <a:solidFill>
                  <a:srgbClr val="12B9A6"/>
                </a:solidFill>
              </a:defRPr>
            </a:pPr>
            <a:r>
              <a:t>PRIMARY</a:t>
            </a: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 acts exactly like a UNIQUE index, except that it is always named ‘</a:t>
            </a:r>
            <a:r>
              <a:rPr b="0" i="1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PRIMARY'</a:t>
            </a:r>
            <a:br>
              <a:rPr b="0" i="1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- There may be only one Primary Key on a table 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- Is intended to be used as a primary means to uniquely identify any row in the table, 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- It should not be used on any columns which allow NULL values.</a:t>
            </a:r>
            <a:endParaRPr>
              <a:solidFill>
                <a:srgbClr val="24292E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/>
            </a:pPr>
            <a:endParaRPr>
              <a:solidFill>
                <a:srgbClr val="24292E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/>
            </a:pPr>
            <a:r>
              <a:t>Fulltext indexes are different from all of the above in that it serves a narrow purpose</a:t>
            </a:r>
          </a:p>
          <a:p>
            <a:pPr marL="0" indent="0">
              <a:spcBef>
                <a:spcPts val="0"/>
              </a:spcBef>
              <a:buSzTx/>
              <a:buNone/>
              <a:defRPr sz="2800"/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 b="1">
                <a:solidFill>
                  <a:srgbClr val="12B9A6"/>
                </a:solidFill>
              </a:defRPr>
            </a:pPr>
            <a:r>
              <a:t>FULLTEXT</a:t>
            </a: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indexes are specialised indexes. 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- Only useful for full text searches done with the MATCH() / AGAINST() clause, </a:t>
            </a:r>
            <a:b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</a:br>
            <a:r>
              <a:rPr b="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rPr>
              <a:t>                    - Their behaviour differs significantly between database systems. </a:t>
            </a:r>
            <a:endParaRPr sz="1600">
              <a:solidFill>
                <a:srgbClr val="24292E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0" indent="0">
              <a:spcBef>
                <a:spcPts val="0"/>
              </a:spcBef>
              <a:buSzTx/>
              <a:buNone/>
              <a:defRPr sz="80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600">
              <a:solidFill>
                <a:srgbClr val="24292E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0" indent="0">
              <a:spcBef>
                <a:spcPts val="0"/>
              </a:spcBef>
              <a:buSzTx/>
              <a:buNone/>
              <a:defRPr sz="3200"/>
            </a:pPr>
            <a:r>
              <a:t> </a:t>
            </a:r>
          </a:p>
        </p:txBody>
      </p:sp>
      <p:sp>
        <p:nvSpPr>
          <p:cNvPr id="259" name="Types of Indexes"/>
          <p:cNvSpPr txBox="1"/>
          <p:nvPr/>
        </p:nvSpPr>
        <p:spPr>
          <a:xfrm>
            <a:off x="16312861" y="2392297"/>
            <a:ext cx="3223997" cy="626797"/>
          </a:xfrm>
          <a:prstGeom prst="rect">
            <a:avLst/>
          </a:prstGeom>
          <a:gradFill>
            <a:gsLst>
              <a:gs pos="0">
                <a:srgbClr val="FF644E"/>
              </a:gs>
              <a:gs pos="100000">
                <a:srgbClr val="FFC5C0"/>
              </a:gs>
            </a:gsLst>
            <a:lin ang="16200000"/>
          </a:gradFill>
          <a:ln w="12700">
            <a:solidFill>
              <a:srgbClr val="FD5E48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ctr" defTabSz="821531">
              <a:spcBef>
                <a:spcPts val="0"/>
              </a:spcBef>
              <a:defRPr sz="3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Types of Indexes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UNIQUE INDEX…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4910825"/>
          </a:xfrm>
          <a:prstGeom prst="rect">
            <a:avLst/>
          </a:prstGeom>
        </p:spPr>
        <p:txBody>
          <a:bodyPr/>
          <a:lstStyle/>
          <a:p>
            <a:pPr algn="l" defTabSz="805100">
              <a:defRPr sz="2200">
                <a:solidFill>
                  <a:srgbClr val="B51600"/>
                </a:solidFill>
              </a:defRPr>
            </a:pPr>
            <a:r>
              <a:t>UNIQUE INDEX</a:t>
            </a:r>
          </a:p>
          <a:p>
            <a:pPr defTabSz="805100">
              <a:defRPr sz="2800"/>
            </a:pPr>
            <a:endParaRPr/>
          </a:p>
          <a:p>
            <a:pPr algn="l" defTabSz="630077">
              <a:defRPr sz="2800">
                <a:solidFill>
                  <a:srgbClr val="000000">
                    <a:alpha val="87058"/>
                  </a:srgb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CREATE UNIQUE INDEX index_name ON table_name ( column1, column2,…);</a:t>
            </a:r>
          </a:p>
          <a:p>
            <a:pPr algn="l" defTabSz="630077">
              <a:lnSpc>
                <a:spcPts val="5300"/>
              </a:lnSpc>
              <a:defRPr sz="2800">
                <a:solidFill>
                  <a:srgbClr val="000000">
                    <a:alpha val="87058"/>
                  </a:srgb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 defTabSz="630077">
              <a:defRPr sz="2800">
                <a:solidFill>
                  <a:srgbClr val="000000">
                    <a:alpha val="87058"/>
                  </a:srgb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CREATE UNIQUE INDEX author_idx ON fav books (authorid);</a:t>
            </a:r>
          </a:p>
          <a:p>
            <a:pPr algn="l" defTabSz="630077">
              <a:defRPr sz="2800">
                <a:solidFill>
                  <a:srgbClr val="000000">
                    <a:alpha val="87058"/>
                  </a:srgb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262" name="SINGLE COLUMN INDEX…"/>
          <p:cNvSpPr txBox="1">
            <a:spLocks noGrp="1"/>
          </p:cNvSpPr>
          <p:nvPr>
            <p:ph type="body" sz="quarter" idx="1"/>
          </p:nvPr>
        </p:nvSpPr>
        <p:spPr>
          <a:xfrm>
            <a:off x="4387453" y="5331238"/>
            <a:ext cx="7500938" cy="5786440"/>
          </a:xfrm>
          <a:prstGeom prst="rect">
            <a:avLst/>
          </a:prstGeom>
        </p:spPr>
        <p:txBody>
          <a:bodyPr/>
          <a:lstStyle/>
          <a:p>
            <a:pPr algn="l" defTabSz="733626">
              <a:defRPr sz="2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  <a:p>
            <a:pPr algn="l" defTabSz="733626">
              <a:defRPr sz="2200">
                <a:solidFill>
                  <a:srgbClr val="B516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SINGLE COLUMN INDEX</a:t>
            </a:r>
          </a:p>
          <a:p>
            <a:pPr algn="l" defTabSz="733626">
              <a:defRPr sz="2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  <a:p>
            <a:pPr algn="l" defTabSz="574142"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CREATE INDEX index_name</a:t>
            </a:r>
          </a:p>
          <a:p>
            <a:pPr algn="l" defTabSz="574142"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ON table_name </a:t>
            </a:r>
            <a:r>
              <a:rPr>
                <a:solidFill>
                  <a:srgbClr val="666600"/>
                </a:solidFill>
              </a:rPr>
              <a:t>(</a:t>
            </a:r>
            <a:r>
              <a:t>column1</a:t>
            </a:r>
            <a:r>
              <a:rPr>
                <a:solidFill>
                  <a:srgbClr val="666600"/>
                </a:solidFill>
              </a:rPr>
              <a:t>);</a:t>
            </a:r>
            <a:endParaRPr sz="2200">
              <a:solidFill>
                <a:srgbClr val="666600"/>
              </a:solidFill>
            </a:endParaRPr>
          </a:p>
          <a:p>
            <a:pPr algn="l" defTabSz="574142">
              <a:lnSpc>
                <a:spcPts val="4700"/>
              </a:lnSpc>
              <a:defRPr sz="2200">
                <a:solidFill>
                  <a:srgbClr val="66660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2200">
              <a:solidFill>
                <a:srgbClr val="666600"/>
              </a:solidFill>
            </a:endParaRPr>
          </a:p>
          <a:p>
            <a:pPr algn="l" defTabSz="574142">
              <a:lnSpc>
                <a:spcPts val="3300"/>
              </a:lnSpc>
              <a:defRPr sz="1400">
                <a:solidFill>
                  <a:srgbClr val="6666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sz="2200">
              <a:solidFill>
                <a:srgbClr val="666600"/>
              </a:solidFill>
            </a:endParaRPr>
          </a:p>
          <a:p>
            <a:pPr algn="l" defTabSz="733626">
              <a:defRPr sz="2200">
                <a:solidFill>
                  <a:srgbClr val="B516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COMPOSITE INDEX</a:t>
            </a:r>
          </a:p>
          <a:p>
            <a:pPr defTabSz="733626">
              <a:defRPr sz="2400">
                <a:solidFill>
                  <a:srgbClr val="6666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  <a:p>
            <a:pPr algn="l" defTabSz="574142"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CREATE INDEX index_name</a:t>
            </a:r>
          </a:p>
          <a:p>
            <a:pPr algn="l" defTabSz="574142"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ON table_name </a:t>
            </a:r>
            <a:r>
              <a:rPr>
                <a:solidFill>
                  <a:srgbClr val="666600"/>
                </a:solidFill>
              </a:rPr>
              <a:t>(</a:t>
            </a:r>
            <a:r>
              <a:t>column1</a:t>
            </a:r>
            <a:r>
              <a:rPr>
                <a:solidFill>
                  <a:srgbClr val="666600"/>
                </a:solidFill>
              </a:rPr>
              <a:t>, </a:t>
            </a:r>
            <a:r>
              <a:t>column2</a:t>
            </a:r>
            <a:r>
              <a:rPr>
                <a:solidFill>
                  <a:srgbClr val="666600"/>
                </a:solidFill>
              </a:rPr>
              <a:t>);</a:t>
            </a:r>
          </a:p>
        </p:txBody>
      </p:sp>
      <p:sp>
        <p:nvSpPr>
          <p:cNvPr id="263" name="INDEXING"/>
          <p:cNvSpPr txBox="1"/>
          <p:nvPr/>
        </p:nvSpPr>
        <p:spPr>
          <a:xfrm>
            <a:off x="10653918" y="660140"/>
            <a:ext cx="2254632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ctr" defTabSz="821531">
              <a:spcBef>
                <a:spcPts val="0"/>
              </a:spcBef>
              <a:defRPr sz="3200" b="1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INDEXING </a:t>
            </a:r>
          </a:p>
        </p:txBody>
      </p:sp>
      <p:sp>
        <p:nvSpPr>
          <p:cNvPr id="264" name="DROP INDEX…"/>
          <p:cNvSpPr txBox="1"/>
          <p:nvPr/>
        </p:nvSpPr>
        <p:spPr>
          <a:xfrm>
            <a:off x="13626058" y="2853958"/>
            <a:ext cx="6618899" cy="1352119"/>
          </a:xfrm>
          <a:prstGeom prst="rect">
            <a:avLst/>
          </a:prstGeom>
          <a:solidFill>
            <a:srgbClr val="FFFFFF"/>
          </a:solidFill>
          <a:ln w="12700">
            <a:solidFill>
              <a:srgbClr val="001522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821531">
              <a:spcBef>
                <a:spcPts val="0"/>
              </a:spcBef>
              <a:defRPr sz="2200" b="1">
                <a:solidFill>
                  <a:srgbClr val="B6290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DROP INDEX</a:t>
            </a:r>
            <a:endParaRPr sz="2800"/>
          </a:p>
          <a:p>
            <a:pPr algn="ctr" defTabSz="821531">
              <a:spcBef>
                <a:spcPts val="0"/>
              </a:spcBef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DROP INDEX index_name</a:t>
            </a:r>
            <a:r>
              <a:rPr>
                <a:solidFill>
                  <a:srgbClr val="666600"/>
                </a:solidFill>
              </a:rPr>
              <a:t>;</a:t>
            </a:r>
            <a:br>
              <a:rPr>
                <a:solidFill>
                  <a:srgbClr val="666600"/>
                </a:solidFill>
              </a:rPr>
            </a:br>
            <a:endParaRPr>
              <a:solidFill>
                <a:srgbClr val="666600"/>
              </a:solidFill>
            </a:endParaRPr>
          </a:p>
        </p:txBody>
      </p:sp>
      <p:sp>
        <p:nvSpPr>
          <p:cNvPr id="265" name="IMPLICIT INDEXES…"/>
          <p:cNvSpPr txBox="1"/>
          <p:nvPr/>
        </p:nvSpPr>
        <p:spPr>
          <a:xfrm>
            <a:off x="4304315" y="10864904"/>
            <a:ext cx="14881378" cy="2640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642937">
              <a:lnSpc>
                <a:spcPts val="5900"/>
              </a:lnSpc>
              <a:spcBef>
                <a:spcPts val="900"/>
              </a:spcBef>
              <a:defRPr sz="2400" b="1">
                <a:solidFill>
                  <a:srgbClr val="CC503E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IMPLICIT INDEXES</a:t>
            </a:r>
          </a:p>
          <a:p>
            <a:pPr marR="8411765" indent="38100" algn="just" defTabSz="642937">
              <a:lnSpc>
                <a:spcPts val="5900"/>
              </a:lnSpc>
              <a:spcBef>
                <a:spcPts val="1200"/>
              </a:spcBef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Implicit indexes are automatically created by the database server when an object is created. </a:t>
            </a:r>
          </a:p>
          <a:p>
            <a:pPr marR="8411765" indent="38100" algn="just" defTabSz="642937">
              <a:lnSpc>
                <a:spcPts val="5900"/>
              </a:lnSpc>
              <a:spcBef>
                <a:spcPts val="1200"/>
              </a:spcBef>
              <a:defRPr sz="2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Indexes are automatically created for primary key constraints and unique constraints.</a:t>
            </a:r>
          </a:p>
        </p:txBody>
      </p:sp>
      <p:sp>
        <p:nvSpPr>
          <p:cNvPr id="266" name="Indexes can be created…"/>
          <p:cNvSpPr txBox="1"/>
          <p:nvPr/>
        </p:nvSpPr>
        <p:spPr>
          <a:xfrm rot="20400000">
            <a:off x="13618019" y="6344347"/>
            <a:ext cx="4639081" cy="2087297"/>
          </a:xfrm>
          <a:prstGeom prst="rect">
            <a:avLst/>
          </a:prstGeom>
          <a:solidFill>
            <a:srgbClr val="16E7CF"/>
          </a:solidFill>
          <a:ln w="25400">
            <a:solidFill>
              <a:srgbClr val="10A997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ctr" defTabSz="821531">
              <a:spcBef>
                <a:spcPts val="0"/>
              </a:spcBef>
              <a:defRPr sz="3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Indexes can be created </a:t>
            </a:r>
          </a:p>
          <a:p>
            <a:pPr algn="ctr" defTabSz="821531">
              <a:spcBef>
                <a:spcPts val="0"/>
              </a:spcBef>
              <a:defRPr sz="3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or dropped </a:t>
            </a:r>
          </a:p>
          <a:p>
            <a:pPr algn="ctr" defTabSz="821531">
              <a:spcBef>
                <a:spcPts val="0"/>
              </a:spcBef>
              <a:defRPr sz="3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with no effect on the data.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An index helps to speed up SELECT queries and WHERE clauses,…"/>
          <p:cNvSpPr txBox="1">
            <a:spLocks noGrp="1"/>
          </p:cNvSpPr>
          <p:nvPr>
            <p:ph type="body" idx="1"/>
          </p:nvPr>
        </p:nvSpPr>
        <p:spPr>
          <a:xfrm>
            <a:off x="4387453" y="987249"/>
            <a:ext cx="15825187" cy="10942814"/>
          </a:xfrm>
          <a:prstGeom prst="rect">
            <a:avLst/>
          </a:prstGeom>
        </p:spPr>
        <p:txBody>
          <a:bodyPr/>
          <a:lstStyle/>
          <a:p>
            <a:pPr marL="0" indent="0" defTabSz="1221581">
              <a:spcBef>
                <a:spcPts val="0"/>
              </a:spcBef>
              <a:buSzTx/>
              <a:buNone/>
              <a:tabLst>
                <a:tab pos="177800" algn="l"/>
                <a:tab pos="368300" algn="l"/>
                <a:tab pos="571500" algn="l"/>
                <a:tab pos="762000" algn="l"/>
                <a:tab pos="939800" algn="l"/>
                <a:tab pos="1143000" algn="l"/>
                <a:tab pos="1333500" algn="l"/>
                <a:tab pos="1524000" algn="l"/>
                <a:tab pos="1727200" algn="l"/>
                <a:tab pos="1905000" algn="l"/>
                <a:tab pos="2095500" algn="l"/>
                <a:tab pos="2298700" algn="l"/>
              </a:tabLst>
              <a:defRPr sz="2470">
                <a:latin typeface="Helvetica"/>
                <a:ea typeface="Helvetica"/>
                <a:cs typeface="Helvetica"/>
                <a:sym typeface="Helvetica"/>
              </a:defRPr>
            </a:pPr>
            <a:r>
              <a:t>An index helps to speed up SELECT queries and WHERE clauses, </a:t>
            </a:r>
          </a:p>
          <a:p>
            <a:pPr marL="0" indent="0" defTabSz="1221581">
              <a:spcBef>
                <a:spcPts val="0"/>
              </a:spcBef>
              <a:buSzTx/>
              <a:buNone/>
              <a:tabLst>
                <a:tab pos="177800" algn="l"/>
                <a:tab pos="368300" algn="l"/>
                <a:tab pos="571500" algn="l"/>
                <a:tab pos="762000" algn="l"/>
                <a:tab pos="939800" algn="l"/>
                <a:tab pos="1143000" algn="l"/>
                <a:tab pos="1333500" algn="l"/>
                <a:tab pos="1524000" algn="l"/>
                <a:tab pos="1727200" algn="l"/>
                <a:tab pos="1905000" algn="l"/>
                <a:tab pos="2095500" algn="l"/>
                <a:tab pos="2298700" algn="l"/>
              </a:tabLst>
              <a:defRPr sz="2470">
                <a:latin typeface="Helvetica"/>
                <a:ea typeface="Helvetica"/>
                <a:cs typeface="Helvetica"/>
                <a:sym typeface="Helvetica"/>
              </a:defRPr>
            </a:pPr>
            <a:r>
              <a:t>But it slows down data input, using the UPDATE and the INSERT statement   </a:t>
            </a:r>
          </a:p>
          <a:p>
            <a:pPr marL="0" indent="0" defTabSz="1221581">
              <a:spcBef>
                <a:spcPts val="0"/>
              </a:spcBef>
              <a:buSzTx/>
              <a:buNone/>
              <a:tabLst>
                <a:tab pos="177800" algn="l"/>
                <a:tab pos="368300" algn="l"/>
                <a:tab pos="571500" algn="l"/>
                <a:tab pos="762000" algn="l"/>
                <a:tab pos="939800" algn="l"/>
                <a:tab pos="1143000" algn="l"/>
                <a:tab pos="1333500" algn="l"/>
                <a:tab pos="1524000" algn="l"/>
                <a:tab pos="1727200" algn="l"/>
                <a:tab pos="1905000" algn="l"/>
                <a:tab pos="2095500" algn="l"/>
                <a:tab pos="2298700" algn="l"/>
              </a:tabLst>
              <a:defRPr sz="247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0" indent="0" defTabSz="312180">
              <a:spcBef>
                <a:spcPts val="2100"/>
              </a:spcBef>
              <a:buSzTx/>
              <a:buNone/>
              <a:defRPr sz="2470" b="1">
                <a:solidFill>
                  <a:srgbClr val="CC503E"/>
                </a:solidFill>
              </a:defRPr>
            </a:pPr>
            <a:r>
              <a:t>When to use Indexes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   - Indexes should be used on large tables.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   - Tables that have frequent read operations.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  - Columns that are frequently used in WHERE clauses.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 b="1">
                <a:solidFill>
                  <a:srgbClr val="CC503E"/>
                </a:solidFill>
              </a:defRPr>
            </a:pPr>
            <a:r>
              <a:t>When to avoid Indexes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Although indexes are intended to enhance a database's performance, there are times when they should be avoided.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   - Indexes should not be used on small tables.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   - Tables that have frequent, large batch updates 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     or insert operations.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   - Indexes should not be used on columns that contain 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     a high number of NULL values.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2470"/>
            </a:pPr>
            <a:r>
              <a:t>   - Columns that are frequently manipulated should not be indexed.</a:t>
            </a:r>
          </a:p>
          <a:p>
            <a:pPr marL="0" indent="0" defTabSz="312180">
              <a:spcBef>
                <a:spcPts val="2100"/>
              </a:spcBef>
              <a:buSzTx/>
              <a:buNone/>
              <a:defRPr sz="1520"/>
            </a:pPr>
            <a:endParaRPr/>
          </a:p>
          <a:p>
            <a:pPr marL="0" indent="0" defTabSz="312180">
              <a:spcBef>
                <a:spcPts val="2100"/>
              </a:spcBef>
              <a:buSzTx/>
              <a:buNone/>
              <a:defRPr sz="1520"/>
            </a:pPr>
            <a:endParaRPr/>
          </a:p>
        </p:txBody>
      </p:sp>
      <p:sp>
        <p:nvSpPr>
          <p:cNvPr id="269" name="Text"/>
          <p:cNvSpPr txBox="1"/>
          <p:nvPr/>
        </p:nvSpPr>
        <p:spPr>
          <a:xfrm>
            <a:off x="14279157" y="7059237"/>
            <a:ext cx="4597545" cy="3098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spcBef>
                <a:spcPts val="3300"/>
              </a:spcBef>
              <a:defRPr sz="2800"/>
            </a:pPr>
            <a:endParaRPr/>
          </a:p>
        </p:txBody>
      </p:sp>
      <p:pic>
        <p:nvPicPr>
          <p:cNvPr id="27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9157" y="7059237"/>
            <a:ext cx="4441970" cy="2825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34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996</Words>
  <Application>Microsoft Macintosh PowerPoint</Application>
  <PresentationFormat>Custom</PresentationFormat>
  <Paragraphs>121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Arial</vt:lpstr>
      <vt:lpstr>Avenir Next Medium</vt:lpstr>
      <vt:lpstr>Avenir Next Regular</vt:lpstr>
      <vt:lpstr>Courier</vt:lpstr>
      <vt:lpstr>Courier New</vt:lpstr>
      <vt:lpstr>DIN Alternate Bold</vt:lpstr>
      <vt:lpstr>DIN Condensed Bold</vt:lpstr>
      <vt:lpstr>Helvetica</vt:lpstr>
      <vt:lpstr>Helvetica Neue</vt:lpstr>
      <vt:lpstr>Helvetica Neue Light</vt:lpstr>
      <vt:lpstr>Helvetica Neue Medium</vt:lpstr>
      <vt:lpstr>Menlo Regular</vt:lpstr>
      <vt:lpstr>New_Template7</vt:lpstr>
      <vt:lpstr>Sql for Data Analysis</vt:lpstr>
      <vt:lpstr>3. Indexes</vt:lpstr>
      <vt:lpstr>B-Tree &amp; Hash</vt:lpstr>
      <vt:lpstr>Hash index</vt:lpstr>
      <vt:lpstr>PowerPoint Presentation</vt:lpstr>
      <vt:lpstr>Indexes</vt:lpstr>
      <vt:lpstr>Indexing</vt:lpstr>
      <vt:lpstr>UNIQUE INDEX  CREATE UNIQUE INDEX index_name ON table_name ( column1, column2,…);  CREATE UNIQUE INDEX author_idx ON fav books (authorid);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for Data Analysis</dc:title>
  <cp:lastModifiedBy>Saigeetha Panikker</cp:lastModifiedBy>
  <cp:revision>1</cp:revision>
  <dcterms:modified xsi:type="dcterms:W3CDTF">2021-09-05T13:04:19Z</dcterms:modified>
</cp:coreProperties>
</file>